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2190775" y="135625"/>
            <a:ext cx="6331500" cy="154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Milestone Plan</a:t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692100" y="15707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Feb 1 - Assemble Pan/Tilt with Servos. Check.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Feb 28 - Program Pan/Tilt with Servos. Check.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Mar 30 - Connect/Program sensors with Arduino. Overdue (not complete yet)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Apr 30 - Connect/Program sensors and Servos with Arduino, and finish project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556350" y="1596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Plan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60950" y="868550"/>
            <a:ext cx="8222100" cy="32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Week of April -9 (04/09):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What we are going to do this week (details, point wise)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Rewire the circuit and start reprogramming the sensors with the Arduino so that the sensors work better  and so that it is more clean (I am rewiring it so that I don’t touch the wires connected to the sensor and so that the photoresistor thus works)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---- Leave these weeks empty. Just so we can track week by week.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-04/16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-04/23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-05/01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-05/07</a:t>
            </a:r>
            <a:endParaRPr sz="12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-05/14</a:t>
            </a:r>
            <a:endParaRPr sz="11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 Review Week</a:t>
            </a:r>
            <a:endParaRPr sz="1100"/>
          </a:p>
          <a:p>
            <a:pPr indent="0" lvl="0" marL="9144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 Finals</a:t>
            </a:r>
            <a:endParaRPr sz="1100"/>
          </a:p>
          <a:p>
            <a:pPr indent="0" lvl="0" marL="9144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